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55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6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19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322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93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3210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62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792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8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6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09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27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5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81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5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2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44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209A-64A1-4276-A1F4-49DBFAB3A8D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5ACB3E-107A-41FC-9130-BB69DECDF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53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715" y="1001485"/>
            <a:ext cx="4451285" cy="482860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7949" y="5120835"/>
            <a:ext cx="7766936" cy="898330"/>
          </a:xfrm>
        </p:spPr>
        <p:txBody>
          <a:bodyPr/>
          <a:lstStyle/>
          <a:p>
            <a:pPr algn="ctr"/>
            <a:r>
              <a:rPr lang="de-DE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Einschulung 2024</a:t>
            </a:r>
            <a:endParaRPr lang="de-DE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9" y="167542"/>
            <a:ext cx="7276402" cy="3557455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558144" y="3964872"/>
            <a:ext cx="7766936" cy="448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DE" sz="2800" i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Miteinander – Voneinander – Füreinander</a:t>
            </a:r>
            <a:endParaRPr lang="de-DE" sz="28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021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Einschulung 2024</a:t>
            </a:r>
            <a:b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Terminübersicht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5102" y="1465496"/>
            <a:ext cx="10005733" cy="539250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de-DE" altLang="de-DE" dirty="0" smtClean="0"/>
              <a:t>Heute</a:t>
            </a:r>
            <a:r>
              <a:rPr lang="de-DE" altLang="de-DE" dirty="0"/>
              <a:t>	 	</a:t>
            </a:r>
            <a:r>
              <a:rPr lang="de-DE" altLang="de-DE" dirty="0" smtClean="0"/>
              <a:t>	Informationsabend </a:t>
            </a:r>
            <a:r>
              <a:rPr lang="de-DE" altLang="de-DE" dirty="0"/>
              <a:t>zur </a:t>
            </a:r>
            <a:r>
              <a:rPr lang="de-DE" altLang="de-DE" dirty="0" smtClean="0"/>
              <a:t>Einschulung</a:t>
            </a:r>
            <a:br>
              <a:rPr lang="de-DE" altLang="de-DE" dirty="0" smtClean="0"/>
            </a:br>
            <a:r>
              <a:rPr lang="de-DE" altLang="de-DE" dirty="0"/>
              <a:t>			</a:t>
            </a:r>
            <a:r>
              <a:rPr lang="de-DE" altLang="de-DE" dirty="0" smtClean="0"/>
              <a:t>	ab </a:t>
            </a:r>
            <a:r>
              <a:rPr lang="de-DE" altLang="de-DE" dirty="0"/>
              <a:t>sofort können Anträge zur Einschulung gestellt </a:t>
            </a:r>
            <a:r>
              <a:rPr lang="de-DE" altLang="de-DE" dirty="0" smtClean="0"/>
              <a:t>werden</a:t>
            </a:r>
            <a:br>
              <a:rPr lang="de-DE" altLang="de-DE" dirty="0" smtClean="0"/>
            </a:br>
            <a:r>
              <a:rPr lang="de-DE" altLang="de-DE" dirty="0"/>
              <a:t>			</a:t>
            </a:r>
            <a:r>
              <a:rPr lang="de-DE" altLang="de-DE" dirty="0" smtClean="0"/>
              <a:t>	ab </a:t>
            </a:r>
            <a:r>
              <a:rPr lang="de-DE" altLang="de-DE" dirty="0"/>
              <a:t>sofort können Anträge zur Zurückstellung gestellt werden</a:t>
            </a:r>
          </a:p>
          <a:p>
            <a:pPr marL="0" indent="0">
              <a:buNone/>
              <a:defRPr/>
            </a:pPr>
            <a:r>
              <a:rPr lang="de-DE" altLang="de-DE" dirty="0" smtClean="0"/>
              <a:t>ab 13.03.2024</a:t>
            </a:r>
            <a:r>
              <a:rPr lang="de-DE" altLang="de-DE" dirty="0"/>
              <a:t>	</a:t>
            </a:r>
            <a:r>
              <a:rPr lang="de-DE" altLang="de-DE" dirty="0" smtClean="0"/>
              <a:t>Terminvergabe </a:t>
            </a:r>
            <a:r>
              <a:rPr lang="de-DE" altLang="de-DE" dirty="0"/>
              <a:t>zu Gesprächen zur Zurückstellung mit der </a:t>
            </a:r>
            <a:r>
              <a:rPr lang="de-DE" altLang="de-DE" dirty="0" smtClean="0"/>
              <a:t>Schulleitung</a:t>
            </a:r>
            <a:br>
              <a:rPr lang="de-DE" altLang="de-DE" dirty="0" smtClean="0"/>
            </a:br>
            <a:r>
              <a:rPr lang="de-DE" altLang="de-DE" dirty="0"/>
              <a:t>			</a:t>
            </a:r>
            <a:r>
              <a:rPr lang="de-DE" altLang="de-DE" dirty="0" smtClean="0"/>
              <a:t>	Untersuchungen </a:t>
            </a:r>
            <a:r>
              <a:rPr lang="de-DE" altLang="de-DE" dirty="0"/>
              <a:t>durch das Gesundheitsamt bei </a:t>
            </a:r>
            <a:r>
              <a:rPr lang="de-DE" altLang="de-DE" dirty="0" smtClean="0"/>
              <a:t>Zurückstellungsanträgen</a:t>
            </a:r>
          </a:p>
          <a:p>
            <a:pPr marL="0" indent="0">
              <a:buNone/>
              <a:defRPr/>
            </a:pPr>
            <a:r>
              <a:rPr lang="de-DE" altLang="de-DE" dirty="0" smtClean="0"/>
              <a:t>06.05.2024 </a:t>
            </a:r>
            <a:r>
              <a:rPr lang="de-DE" altLang="de-DE" dirty="0"/>
              <a:t>		„Schnupperstunde“ an der </a:t>
            </a:r>
            <a:r>
              <a:rPr lang="de-DE" altLang="de-DE" dirty="0" smtClean="0"/>
              <a:t>Wunnensteinschule</a:t>
            </a:r>
            <a:endParaRPr lang="de-DE" altLang="de-DE" dirty="0"/>
          </a:p>
          <a:p>
            <a:pPr marL="0" indent="0">
              <a:buNone/>
              <a:defRPr/>
            </a:pPr>
            <a:r>
              <a:rPr lang="de-DE" altLang="de-DE" dirty="0" smtClean="0"/>
              <a:t>bis 17.05.2024 </a:t>
            </a:r>
            <a:r>
              <a:rPr lang="de-DE" altLang="de-DE" dirty="0"/>
              <a:t>	Eingang des Antrags zur Aufnahme in die Grundschulförderklasse bei der 		</a:t>
            </a:r>
            <a:r>
              <a:rPr lang="de-DE" altLang="de-DE" dirty="0" smtClean="0"/>
              <a:t>			Wunnensteinschule</a:t>
            </a:r>
            <a:endParaRPr lang="de-DE" altLang="de-DE" dirty="0"/>
          </a:p>
          <a:p>
            <a:pPr marL="0" indent="0">
              <a:buNone/>
              <a:defRPr/>
            </a:pPr>
            <a:r>
              <a:rPr lang="de-DE" altLang="de-DE" dirty="0" smtClean="0"/>
              <a:t>Sommerferien	Einladung </a:t>
            </a:r>
            <a:r>
              <a:rPr lang="de-DE" altLang="de-DE" dirty="0"/>
              <a:t>zum 1. </a:t>
            </a:r>
            <a:r>
              <a:rPr lang="de-DE" altLang="de-DE" dirty="0" smtClean="0"/>
              <a:t>Elternabend</a:t>
            </a:r>
            <a:br>
              <a:rPr lang="de-DE" altLang="de-DE" dirty="0" smtClean="0"/>
            </a:br>
            <a:r>
              <a:rPr lang="de-DE" altLang="de-DE" dirty="0"/>
              <a:t>				Mitteilung der </a:t>
            </a:r>
            <a:r>
              <a:rPr lang="de-DE" altLang="de-DE" dirty="0" smtClean="0"/>
              <a:t>Einkaufsliste</a:t>
            </a:r>
            <a:br>
              <a:rPr lang="de-DE" altLang="de-DE" dirty="0" smtClean="0"/>
            </a:br>
            <a:r>
              <a:rPr lang="de-DE" altLang="de-DE" dirty="0"/>
              <a:t>			</a:t>
            </a:r>
            <a:r>
              <a:rPr lang="de-DE" altLang="de-DE" dirty="0" smtClean="0"/>
              <a:t>	Brief </a:t>
            </a:r>
            <a:r>
              <a:rPr lang="de-DE" altLang="de-DE" dirty="0"/>
              <a:t>der Klassenlehrerin / des Klassenlehrers</a:t>
            </a:r>
          </a:p>
          <a:p>
            <a:pPr marL="0" indent="0">
              <a:buNone/>
              <a:defRPr/>
            </a:pPr>
            <a:r>
              <a:rPr lang="de-DE" altLang="de-DE" dirty="0" smtClean="0"/>
              <a:t>10.09.2024 </a:t>
            </a:r>
            <a:r>
              <a:rPr lang="de-DE" altLang="de-DE" dirty="0"/>
              <a:t>	</a:t>
            </a:r>
            <a:r>
              <a:rPr lang="de-DE" altLang="de-DE" dirty="0" smtClean="0"/>
              <a:t>	um 19.30 </a:t>
            </a:r>
            <a:r>
              <a:rPr lang="de-DE" altLang="de-DE" dirty="0"/>
              <a:t>Uhr     1. Elternabend</a:t>
            </a:r>
          </a:p>
          <a:p>
            <a:pPr marL="0" indent="0">
              <a:buNone/>
              <a:defRPr/>
            </a:pPr>
            <a:r>
              <a:rPr lang="de-DE" altLang="de-DE" dirty="0" smtClean="0"/>
              <a:t>12.09.2024</a:t>
            </a:r>
            <a:r>
              <a:rPr lang="de-DE" altLang="de-DE" dirty="0"/>
              <a:t>		Einschulungsfeier in der </a:t>
            </a:r>
            <a:r>
              <a:rPr lang="de-DE" altLang="de-DE" dirty="0" smtClean="0"/>
              <a:t>Wunnensteinschule</a:t>
            </a:r>
            <a:br>
              <a:rPr lang="de-DE" altLang="de-DE" dirty="0" smtClean="0"/>
            </a:br>
            <a:r>
              <a:rPr lang="de-DE" altLang="de-DE" dirty="0" smtClean="0"/>
              <a:t>	</a:t>
            </a:r>
            <a:r>
              <a:rPr lang="de-DE" altLang="de-DE" dirty="0"/>
              <a:t>			Ökumenischer Einschulungsgottesdienst in der ev. </a:t>
            </a:r>
            <a:r>
              <a:rPr lang="de-DE" altLang="de-DE" dirty="0" smtClean="0"/>
              <a:t>Kirche</a:t>
            </a:r>
            <a:br>
              <a:rPr lang="de-DE" altLang="de-DE" dirty="0" smtClean="0"/>
            </a:br>
            <a:r>
              <a:rPr lang="de-DE" altLang="de-DE" dirty="0"/>
              <a:t>			</a:t>
            </a:r>
            <a:r>
              <a:rPr lang="de-DE" altLang="de-DE" dirty="0" smtClean="0"/>
              <a:t>	Einschulungsgottesdienst </a:t>
            </a:r>
            <a:r>
              <a:rPr lang="de-DE" altLang="de-DE" dirty="0"/>
              <a:t>der islamischen Gemeinde in </a:t>
            </a:r>
            <a:r>
              <a:rPr lang="de-DE" altLang="de-DE" dirty="0" err="1"/>
              <a:t>Oberstenfeld</a:t>
            </a:r>
            <a:endParaRPr lang="de-DE" altLang="de-DE" dirty="0"/>
          </a:p>
          <a:p>
            <a:pPr marL="0" indent="0">
              <a:buNone/>
            </a:pPr>
            <a:r>
              <a:rPr lang="de-DE" altLang="de-DE" dirty="0"/>
              <a:t>	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5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Kontaktdaten</a:t>
            </a:r>
            <a:b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Wie Sie uns erreichen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265502" y="470618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		www.Wunnensteinschule.de</a:t>
            </a:r>
          </a:p>
          <a:p>
            <a:pPr marL="0" indent="0">
              <a:buNone/>
            </a:pPr>
            <a:r>
              <a:rPr lang="it-IT" sz="2400" dirty="0" err="1" smtClean="0"/>
              <a:t>Telefon</a:t>
            </a:r>
            <a:r>
              <a:rPr lang="it-IT" sz="2400" dirty="0" smtClean="0"/>
              <a:t> </a:t>
            </a:r>
            <a:r>
              <a:rPr lang="it-IT" sz="2400" dirty="0"/>
              <a:t>	</a:t>
            </a:r>
            <a:r>
              <a:rPr lang="it-IT" sz="2400" dirty="0" smtClean="0"/>
              <a:t>	07148/16193 </a:t>
            </a:r>
            <a:r>
              <a:rPr lang="it-IT" sz="2400" dirty="0"/>
              <a:t>- 200                                  </a:t>
            </a:r>
          </a:p>
          <a:p>
            <a:pPr marL="0" indent="0">
              <a:buNone/>
            </a:pPr>
            <a:r>
              <a:rPr lang="it-IT" sz="2400" dirty="0" smtClean="0"/>
              <a:t>Fax      </a:t>
            </a:r>
            <a:r>
              <a:rPr lang="it-IT" sz="2400" dirty="0"/>
              <a:t>	</a:t>
            </a:r>
            <a:r>
              <a:rPr lang="it-IT" sz="2400" dirty="0" smtClean="0"/>
              <a:t>	07148/16193 </a:t>
            </a:r>
            <a:r>
              <a:rPr lang="it-IT" sz="2400" dirty="0"/>
              <a:t>– 299</a:t>
            </a:r>
          </a:p>
          <a:p>
            <a:pPr marL="0" indent="0">
              <a:buNone/>
            </a:pPr>
            <a:r>
              <a:rPr lang="it-IT" sz="2400" dirty="0" smtClean="0"/>
              <a:t>E-mail </a:t>
            </a:r>
            <a:r>
              <a:rPr lang="it-IT" sz="2400" dirty="0"/>
              <a:t>	</a:t>
            </a:r>
            <a:r>
              <a:rPr lang="it-IT" sz="2400" dirty="0" smtClean="0"/>
              <a:t>	poststelle@wssg.schule.bwl.de</a:t>
            </a:r>
            <a:endParaRPr lang="it-IT" sz="2400" dirty="0"/>
          </a:p>
          <a:p>
            <a:endParaRPr lang="de-DE" sz="2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099" y="879166"/>
            <a:ext cx="7276402" cy="35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 begrüßen Sie</a:t>
            </a:r>
            <a:endParaRPr lang="de-DE" sz="5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100" dirty="0" smtClean="0"/>
              <a:t>Uta Schwarz</a:t>
            </a:r>
          </a:p>
          <a:p>
            <a:pPr marL="0" indent="0">
              <a:buNone/>
            </a:pPr>
            <a:r>
              <a:rPr lang="de-DE" sz="3100" dirty="0" smtClean="0"/>
              <a:t>Timo Kasimirski</a:t>
            </a:r>
          </a:p>
          <a:p>
            <a:pPr marL="0" indent="0">
              <a:buNone/>
            </a:pPr>
            <a:r>
              <a:rPr lang="de-DE" sz="3100" dirty="0" smtClean="0"/>
              <a:t>Claudia Bein-Kleinknecht</a:t>
            </a:r>
          </a:p>
          <a:p>
            <a:pPr marL="0" indent="0">
              <a:buNone/>
            </a:pPr>
            <a:r>
              <a:rPr lang="de-DE" sz="3100" dirty="0" smtClean="0"/>
              <a:t>Stephanie </a:t>
            </a:r>
            <a:r>
              <a:rPr lang="de-DE" sz="3100" dirty="0" err="1" smtClean="0"/>
              <a:t>Behrozi</a:t>
            </a:r>
            <a:endParaRPr lang="de-DE" sz="3100" dirty="0" smtClean="0"/>
          </a:p>
          <a:p>
            <a:pPr marL="0" indent="0">
              <a:buNone/>
            </a:pPr>
            <a:endParaRPr lang="de-DE" sz="31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Schulpflicht</a:t>
            </a:r>
            <a:b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nach § 72 &amp; 73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de-DE" altLang="de-DE" sz="3600" dirty="0"/>
              <a:t>Schulpflichtig sind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de-DE" altLang="de-DE" sz="3600" dirty="0" smtClean="0"/>
              <a:t>alle </a:t>
            </a:r>
            <a:r>
              <a:rPr lang="de-DE" altLang="de-DE" sz="3600" dirty="0"/>
              <a:t>Kinder, die bis </a:t>
            </a:r>
            <a:r>
              <a:rPr lang="de-DE" altLang="de-DE" sz="3600"/>
              <a:t>zum </a:t>
            </a:r>
            <a:r>
              <a:rPr lang="de-DE" altLang="de-DE" sz="3600" b="1" smtClean="0"/>
              <a:t>30.06</a:t>
            </a:r>
            <a:r>
              <a:rPr lang="de-DE" altLang="de-DE" sz="3600" b="1" dirty="0"/>
              <a:t>. </a:t>
            </a:r>
            <a:r>
              <a:rPr lang="de-DE" altLang="de-DE" sz="3600" dirty="0"/>
              <a:t>des laufenden Kalenderjahres </a:t>
            </a:r>
            <a:r>
              <a:rPr lang="de-DE" altLang="de-DE" sz="3600" dirty="0" smtClean="0"/>
              <a:t>sechs </a:t>
            </a:r>
            <a:r>
              <a:rPr lang="de-DE" altLang="de-DE" sz="3600" dirty="0"/>
              <a:t>Jahre alt </a:t>
            </a:r>
            <a:r>
              <a:rPr lang="de-DE" altLang="de-DE" sz="3600" dirty="0" smtClean="0"/>
              <a:t>werden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de-DE" altLang="de-DE" sz="3600" dirty="0" smtClean="0"/>
              <a:t>alle </a:t>
            </a:r>
            <a:r>
              <a:rPr lang="de-DE" altLang="de-DE" sz="3600" dirty="0"/>
              <a:t>angemeldeten </a:t>
            </a:r>
            <a:r>
              <a:rPr lang="de-DE" altLang="de-DE" sz="3600" dirty="0" smtClean="0"/>
              <a:t>„Kann-Kinder</a:t>
            </a:r>
            <a:r>
              <a:rPr lang="de-DE" altLang="de-DE" sz="3600" dirty="0"/>
              <a:t>“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4800" dirty="0"/>
              <a:t>	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Pflichten, die sich aus der Schulpflicht ergeben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2681447"/>
            <a:ext cx="9300043" cy="388077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Anmeldepflicht in der Schule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Pflicht in der Schule zu erscheinen </a:t>
            </a:r>
            <a:r>
              <a:rPr lang="de-DE" altLang="de-DE" sz="4400" dirty="0" smtClean="0">
                <a:solidFill>
                  <a:schemeClr val="bg2">
                    <a:lumMod val="75000"/>
                  </a:schemeClr>
                </a:solidFill>
              </a:rPr>
              <a:t>Verantwortung </a:t>
            </a:r>
            <a:r>
              <a:rPr lang="de-DE" altLang="de-DE" sz="4400" dirty="0">
                <a:solidFill>
                  <a:schemeClr val="bg2">
                    <a:lumMod val="75000"/>
                  </a:schemeClr>
                </a:solidFill>
              </a:rPr>
              <a:t>der </a:t>
            </a:r>
            <a:r>
              <a:rPr lang="de-DE" altLang="de-DE" sz="4400" dirty="0" smtClean="0">
                <a:solidFill>
                  <a:schemeClr val="bg2">
                    <a:lumMod val="75000"/>
                  </a:schemeClr>
                </a:solidFill>
              </a:rPr>
              <a:t>Erziehungsberechtigten</a:t>
            </a:r>
            <a:endParaRPr lang="de-DE" altLang="de-DE" sz="4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Entschuldigungspflicht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Pflicht, in die Schule zu gehen, die am Ort ist </a:t>
            </a:r>
            <a:r>
              <a:rPr lang="de-DE" altLang="de-DE" sz="4400" dirty="0" smtClean="0">
                <a:solidFill>
                  <a:schemeClr val="bg2">
                    <a:lumMod val="75000"/>
                  </a:schemeClr>
                </a:solidFill>
              </a:rPr>
              <a:t>Schulbezirk</a:t>
            </a:r>
            <a:endParaRPr lang="de-DE" altLang="de-DE" sz="4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4800" dirty="0"/>
              <a:t>	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Zurückstellung</a:t>
            </a:r>
            <a:b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Voraussetzungen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2681447"/>
            <a:ext cx="9300043" cy="388077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Deutlich erkennbare Entwicklungsverzögerung in einem oder mehreren Bereichen, die nicht </a:t>
            </a:r>
            <a:r>
              <a:rPr lang="de-DE" altLang="de-DE" sz="4400" dirty="0" smtClean="0"/>
              <a:t>aufgrund </a:t>
            </a:r>
            <a:r>
              <a:rPr lang="de-DE" altLang="de-DE" sz="4400" dirty="0"/>
              <a:t>einer Behinderung entstanden ist </a:t>
            </a:r>
            <a:r>
              <a:rPr lang="de-DE" altLang="de-DE" sz="4400" b="1" dirty="0"/>
              <a:t>und</a:t>
            </a:r>
            <a:r>
              <a:rPr lang="de-DE" altLang="de-DE" sz="4400" dirty="0"/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voraussichtlich in der Schule nicht durch Fördermaßnahmen ausgeglichen werden kann </a:t>
            </a:r>
            <a:r>
              <a:rPr lang="de-DE" altLang="de-DE" sz="4400" b="1" dirty="0"/>
              <a:t>oder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4400" dirty="0"/>
              <a:t>voraussichtlich nicht innerhalb eines Jahres aufgeholt werden kann.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4800" dirty="0"/>
              <a:t>	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Zurückstellung</a:t>
            </a:r>
            <a:b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31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Ablauf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5102" y="2091138"/>
            <a:ext cx="10005733" cy="38807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1200" dirty="0"/>
              <a:t>Antrag durch Eltern oder </a:t>
            </a:r>
            <a:r>
              <a:rPr lang="de-DE" altLang="de-DE" sz="11200" dirty="0" smtClean="0"/>
              <a:t>Schule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1200" dirty="0" smtClean="0"/>
              <a:t>Gutachten </a:t>
            </a:r>
            <a:r>
              <a:rPr lang="de-DE" altLang="de-DE" sz="11200" dirty="0"/>
              <a:t>des Gesundheitsamts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1200" dirty="0"/>
              <a:t>Entscheidung durch die Schulleitung unter Mitwirkung der Kooperationslehrerin und Erzieherin zum Wohle des Kindes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1200" dirty="0"/>
              <a:t>Erstellung und Zustellung des </a:t>
            </a:r>
            <a:r>
              <a:rPr lang="de-DE" altLang="de-DE" sz="11200" dirty="0" smtClean="0"/>
              <a:t>Zurückstellungsentscheids </a:t>
            </a:r>
            <a:r>
              <a:rPr lang="de-DE" altLang="de-DE" sz="11200" dirty="0"/>
              <a:t>an die </a:t>
            </a:r>
            <a:r>
              <a:rPr lang="de-DE" altLang="de-DE" sz="11200" dirty="0" smtClean="0"/>
              <a:t>Eltern</a:t>
            </a:r>
            <a:br>
              <a:rPr lang="de-DE" altLang="de-DE" sz="11200" dirty="0" smtClean="0"/>
            </a:br>
            <a:endParaRPr lang="de-DE" altLang="de-DE" sz="112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8000" dirty="0"/>
              <a:t>Dies gilt auch für angemeldete „</a:t>
            </a:r>
            <a:r>
              <a:rPr lang="de-DE" altLang="de-DE" sz="8000" dirty="0" smtClean="0"/>
              <a:t>Kann-Kinder“, </a:t>
            </a:r>
            <a:r>
              <a:rPr lang="de-DE" altLang="de-DE" sz="8000" dirty="0"/>
              <a:t>wenn die Eltern doch keine Einschulung wünschen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4800" dirty="0"/>
              <a:t>	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Zurückstellung und dann?</a:t>
            </a:r>
            <a:b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78621"/>
            <a:ext cx="9300043" cy="388077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dirty="0"/>
              <a:t>Besuch der Grundschulförderklasse an der </a:t>
            </a:r>
            <a:r>
              <a:rPr lang="de-DE" altLang="de-DE" sz="2800" dirty="0" smtClean="0"/>
              <a:t>Lichtenbergschule </a:t>
            </a:r>
            <a:r>
              <a:rPr lang="de-DE" altLang="de-DE" sz="2800" dirty="0"/>
              <a:t>in </a:t>
            </a:r>
            <a:r>
              <a:rPr lang="de-DE" altLang="de-DE" sz="2800" dirty="0" err="1" smtClean="0"/>
              <a:t>Oberstenfeld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000" dirty="0" smtClean="0"/>
              <a:t>Antrag </a:t>
            </a:r>
            <a:r>
              <a:rPr lang="de-DE" altLang="de-DE" sz="2000" dirty="0"/>
              <a:t>über die </a:t>
            </a:r>
            <a:r>
              <a:rPr lang="de-DE" altLang="de-DE" sz="2000" dirty="0" smtClean="0"/>
              <a:t>Wunnensteinschule</a:t>
            </a:r>
            <a:br>
              <a:rPr lang="de-DE" altLang="de-DE" sz="2000" dirty="0" smtClean="0"/>
            </a:br>
            <a:r>
              <a:rPr lang="de-DE" altLang="de-DE" sz="2000" dirty="0" smtClean="0"/>
              <a:t>Entscheidung </a:t>
            </a:r>
            <a:r>
              <a:rPr lang="de-DE" altLang="de-DE" sz="2000" dirty="0"/>
              <a:t>über Aufnahme durch die Lichtenbergschule </a:t>
            </a:r>
            <a:endParaRPr lang="de-DE" altLang="de-DE" sz="2000" dirty="0" smtClean="0"/>
          </a:p>
          <a:p>
            <a:pPr marL="0" indent="0">
              <a:lnSpc>
                <a:spcPct val="120000"/>
              </a:lnSpc>
              <a:buNone/>
              <a:defRPr/>
            </a:pPr>
            <a:endParaRPr lang="de-DE" altLang="de-DE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dirty="0"/>
              <a:t>Verbleib im Kindergarten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2800" dirty="0"/>
              <a:t>Andere Möglichkeiten werden im Einzelfall </a:t>
            </a:r>
            <a:r>
              <a:rPr lang="de-DE" altLang="de-DE" sz="2800" dirty="0" smtClean="0"/>
              <a:t>besprochen</a:t>
            </a:r>
            <a:endParaRPr lang="de-DE" altLang="de-DE" sz="2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Stundenplan</a:t>
            </a:r>
            <a:endParaRPr lang="de-DE" sz="5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45" y="84318"/>
            <a:ext cx="2148818" cy="1050564"/>
          </a:xfrm>
          <a:prstGeom prst="rect">
            <a:avLst/>
          </a:prstGeom>
        </p:spPr>
      </p:pic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7334" y="1930400"/>
            <a:ext cx="8637025" cy="423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Betreuungsangebote der Stadt Großbottwar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826633"/>
            <a:ext cx="8596668" cy="4788851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Kernzeitenbetreuung</a:t>
            </a:r>
            <a:r>
              <a:rPr lang="de-DE" dirty="0" smtClean="0"/>
              <a:t>:  </a:t>
            </a:r>
          </a:p>
          <a:p>
            <a:pPr marL="0" indent="0">
              <a:buNone/>
            </a:pPr>
            <a:r>
              <a:rPr lang="de-DE" dirty="0" smtClean="0"/>
              <a:t>Mo und Fr 7.30 Uhr bis 8.25 Uhr, Mo bis Fr 12.00 Uhr bis 13.30 Uhr (Ausnahme Di für Kl. 3 / 4 bis 14 Uhr)</a:t>
            </a:r>
          </a:p>
          <a:p>
            <a:r>
              <a:rPr lang="de-DE" b="1" dirty="0" smtClean="0"/>
              <a:t>Ferienbetreuung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Sommerferien für die Vorschüler täglich von 7.30 Uhr bis 13.30 Uhr (15 € pro Tag), sowie in allen Ferien außer den Weihnachtsferien, Anmeldung 14 Tage vor Ferienblock</a:t>
            </a:r>
          </a:p>
          <a:p>
            <a:r>
              <a:rPr lang="de-DE" b="1" dirty="0" smtClean="0"/>
              <a:t>Zusatzbetreuung für die Erstklässler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09.09. bis 11.09. Mindestteilnehmer 5, nur als Block buchbar</a:t>
            </a:r>
          </a:p>
          <a:p>
            <a:r>
              <a:rPr lang="de-DE" b="1" dirty="0" smtClean="0"/>
              <a:t>Ergänzende Betreuung der Schülerlebenswerkstatt zur Ganztagsschule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smtClean="0"/>
              <a:t>Mo 12.00 Uhr bis 15.30 Uhr (10 €), Mo bis Do 15.30 Uhr bis 17.00 Uhr (50 €), Mo- Do + Fr 12.00 Uhr bis 15.00 Uhr ( 75 €) Mindestteilnehmer 10, </a:t>
            </a:r>
          </a:p>
          <a:p>
            <a:pPr marL="0" indent="0">
              <a:buNone/>
            </a:pPr>
            <a:r>
              <a:rPr lang="de-DE" dirty="0" smtClean="0"/>
              <a:t>Anschlussbetreuung in den Ferien Mo bis Do bis 17 Uhr, Fr bis 15 Uhr gekoppelt an Anmeldezahl </a:t>
            </a:r>
            <a:r>
              <a:rPr lang="de-DE" smtClean="0"/>
              <a:t>der GTS-Anschlussbetreuung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lvl="6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1716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312</Words>
  <Application>Microsoft Office PowerPoint</Application>
  <PresentationFormat>Breitbild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Trebuchet MS</vt:lpstr>
      <vt:lpstr>Wingdings</vt:lpstr>
      <vt:lpstr>Wingdings 3</vt:lpstr>
      <vt:lpstr>Facette</vt:lpstr>
      <vt:lpstr>Einschulung 2024</vt:lpstr>
      <vt:lpstr>Es begrüßen Sie</vt:lpstr>
      <vt:lpstr>Schulpflicht nach § 72 &amp; 73</vt:lpstr>
      <vt:lpstr>Pflichten, die sich aus der Schulpflicht ergeben</vt:lpstr>
      <vt:lpstr>Zurückstellung Voraussetzungen</vt:lpstr>
      <vt:lpstr>Zurückstellung Ablauf</vt:lpstr>
      <vt:lpstr>Zurückstellung und dann? </vt:lpstr>
      <vt:lpstr>Stundenplan</vt:lpstr>
      <vt:lpstr>Betreuungsangebote der Stadt Großbottwar </vt:lpstr>
      <vt:lpstr>Einschulung 2024 Terminübersicht</vt:lpstr>
      <vt:lpstr>Kontaktdaten Wie Sie uns erreichen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Anwender</cp:lastModifiedBy>
  <cp:revision>14</cp:revision>
  <dcterms:created xsi:type="dcterms:W3CDTF">2022-01-24T18:09:17Z</dcterms:created>
  <dcterms:modified xsi:type="dcterms:W3CDTF">2024-01-25T07:28:27Z</dcterms:modified>
</cp:coreProperties>
</file>