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  <p:sldId id="268" r:id="rId12"/>
    <p:sldId id="269" r:id="rId13"/>
    <p:sldId id="270" r:id="rId14"/>
    <p:sldId id="271" r:id="rId15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554"/>
    <a:srgbClr val="E58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55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A820B-5EF9-424F-AC85-3ADFA687FF8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</dgm:pt>
    <dgm:pt modelId="{9950BA9D-01E1-4409-9E57-6ABEAF6E3257}">
      <dgm:prSet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Miteinander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Voneinander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Füreinander</a:t>
          </a:r>
        </a:p>
      </dgm:t>
    </dgm:pt>
    <dgm:pt modelId="{8514EC27-80AD-4980-BD0B-552B7652FFF3}" type="parTrans" cxnId="{B756853D-2F0E-49AF-B9ED-8A4F8BF02A84}">
      <dgm:prSet/>
      <dgm:spPr/>
      <dgm:t>
        <a:bodyPr/>
        <a:lstStyle/>
        <a:p>
          <a:endParaRPr lang="de-DE"/>
        </a:p>
      </dgm:t>
    </dgm:pt>
    <dgm:pt modelId="{277C0625-7882-4528-923B-C339C807A729}" type="sibTrans" cxnId="{B756853D-2F0E-49AF-B9ED-8A4F8BF02A84}">
      <dgm:prSet/>
      <dgm:spPr/>
      <dgm:t>
        <a:bodyPr/>
        <a:lstStyle/>
        <a:p>
          <a:endParaRPr lang="de-DE"/>
        </a:p>
      </dgm:t>
    </dgm:pt>
    <dgm:pt modelId="{0E688CF2-53A1-4B82-A2BE-E2BA9BF306AB}">
      <dgm:prSet custT="1"/>
      <dgm:spPr>
        <a:solidFill>
          <a:srgbClr val="E58C1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Lese-förderung</a:t>
          </a:r>
          <a:endParaRPr kumimoji="0" lang="de-DE" altLang="de-DE" sz="12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200" b="0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E69682DB-3E34-4D5D-8823-F3B6E93DEB10}" type="parTrans" cxnId="{C94220B6-E626-4CC6-9925-C27B67961BC1}">
      <dgm:prSet/>
      <dgm:spPr/>
      <dgm:t>
        <a:bodyPr/>
        <a:lstStyle/>
        <a:p>
          <a:endParaRPr lang="de-DE"/>
        </a:p>
      </dgm:t>
    </dgm:pt>
    <dgm:pt modelId="{25DF2578-F5AF-402D-BF2F-FA1FFF100C79}" type="sibTrans" cxnId="{C94220B6-E626-4CC6-9925-C27B67961BC1}">
      <dgm:prSet/>
      <dgm:spPr/>
      <dgm:t>
        <a:bodyPr/>
        <a:lstStyle/>
        <a:p>
          <a:endParaRPr lang="de-DE"/>
        </a:p>
      </dgm:t>
    </dgm:pt>
    <dgm:pt modelId="{16EC83B4-B559-4F1E-85FA-5BE72D93D3FB}">
      <dgm:prSet custT="1"/>
      <dgm:spPr>
        <a:solidFill>
          <a:srgbClr val="8B3554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Bewegung</a:t>
          </a:r>
          <a:endParaRPr kumimoji="0" lang="de-DE" altLang="de-DE" sz="12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C81BCA36-1C61-4953-A82F-D09E3EEE5DCF}" type="parTrans" cxnId="{748E56BF-FCE0-4C08-B7BF-F098E29F85EF}">
      <dgm:prSet/>
      <dgm:spPr/>
      <dgm:t>
        <a:bodyPr/>
        <a:lstStyle/>
        <a:p>
          <a:endParaRPr lang="de-DE"/>
        </a:p>
      </dgm:t>
    </dgm:pt>
    <dgm:pt modelId="{3182EB3E-5617-4434-8699-9D0468AF1377}" type="sibTrans" cxnId="{748E56BF-FCE0-4C08-B7BF-F098E29F85EF}">
      <dgm:prSet/>
      <dgm:spPr/>
      <dgm:t>
        <a:bodyPr/>
        <a:lstStyle/>
        <a:p>
          <a:endParaRPr lang="de-DE"/>
        </a:p>
      </dgm:t>
    </dgm:pt>
    <dgm:pt modelId="{3A0E80B2-3A4A-41BF-B63C-F7D1C5FA1934}">
      <dgm:prSet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Soziales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Lernen</a:t>
          </a:r>
          <a:endParaRPr kumimoji="0" lang="de-DE" altLang="de-DE" sz="12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C9403C91-2DC3-43B2-9798-F816BB7960A4}" type="parTrans" cxnId="{6DA91B58-68AF-40D0-8E41-74C29A1C7494}">
      <dgm:prSet/>
      <dgm:spPr/>
      <dgm:t>
        <a:bodyPr/>
        <a:lstStyle/>
        <a:p>
          <a:endParaRPr lang="de-DE"/>
        </a:p>
      </dgm:t>
    </dgm:pt>
    <dgm:pt modelId="{D2CCDFF4-36F5-45B4-ACE2-437097E19CCF}" type="sibTrans" cxnId="{6DA91B58-68AF-40D0-8E41-74C29A1C7494}">
      <dgm:prSet/>
      <dgm:spPr/>
      <dgm:t>
        <a:bodyPr/>
        <a:lstStyle/>
        <a:p>
          <a:endParaRPr lang="de-DE"/>
        </a:p>
      </dgm:t>
    </dgm:pt>
    <dgm:pt modelId="{725BF006-3CC0-46CF-B719-25B560A3221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4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Öffnung und Kooperation</a:t>
          </a:r>
        </a:p>
      </dgm:t>
    </dgm:pt>
    <dgm:pt modelId="{9CD1F883-3FF2-46B7-B6FB-B5551C5F0CCE}" type="parTrans" cxnId="{51C214BD-8CFA-42A1-BE19-DD1AF68FACB8}">
      <dgm:prSet/>
      <dgm:spPr/>
      <dgm:t>
        <a:bodyPr/>
        <a:lstStyle/>
        <a:p>
          <a:endParaRPr lang="de-DE"/>
        </a:p>
      </dgm:t>
    </dgm:pt>
    <dgm:pt modelId="{D57E319C-85A8-4491-A369-D8A9D8B844F5}" type="sibTrans" cxnId="{51C214BD-8CFA-42A1-BE19-DD1AF68FACB8}">
      <dgm:prSet/>
      <dgm:spPr/>
      <dgm:t>
        <a:bodyPr/>
        <a:lstStyle/>
        <a:p>
          <a:endParaRPr lang="de-DE"/>
        </a:p>
      </dgm:t>
    </dgm:pt>
    <dgm:pt modelId="{4F800E28-8EA9-4559-A5F7-F870114E9B1A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Methoden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lernen</a:t>
          </a:r>
          <a:endParaRPr kumimoji="0" lang="de-DE" altLang="de-DE" sz="12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8D4D965F-D24B-4F48-A33D-4E3C2ADB48FE}" type="parTrans" cxnId="{06F84915-F19D-456F-B5A4-CB397FABCF5F}">
      <dgm:prSet/>
      <dgm:spPr/>
      <dgm:t>
        <a:bodyPr/>
        <a:lstStyle/>
        <a:p>
          <a:endParaRPr lang="de-DE"/>
        </a:p>
      </dgm:t>
    </dgm:pt>
    <dgm:pt modelId="{8A595BD5-7CDF-4113-9925-F60F134F3949}" type="sibTrans" cxnId="{06F84915-F19D-456F-B5A4-CB397FABCF5F}">
      <dgm:prSet/>
      <dgm:spPr/>
      <dgm:t>
        <a:bodyPr/>
        <a:lstStyle/>
        <a:p>
          <a:endParaRPr lang="de-DE"/>
        </a:p>
      </dgm:t>
    </dgm:pt>
    <dgm:pt modelId="{FB04C47B-3095-47B2-9EE3-217625041C90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Projekte</a:t>
          </a:r>
          <a:endParaRPr kumimoji="0" lang="de-DE" altLang="de-DE" sz="12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7B43040C-0E6F-4AF4-B7EA-7E4FCFD07B95}" type="parTrans" cxnId="{BFD4B79D-88D7-4FA2-8F8D-68D3D365BFD1}">
      <dgm:prSet/>
      <dgm:spPr/>
      <dgm:t>
        <a:bodyPr/>
        <a:lstStyle/>
        <a:p>
          <a:endParaRPr lang="de-DE"/>
        </a:p>
      </dgm:t>
    </dgm:pt>
    <dgm:pt modelId="{DF8F3AB5-6F2B-4AC8-AE14-A34D37EFE9F2}" type="sibTrans" cxnId="{BFD4B79D-88D7-4FA2-8F8D-68D3D365BFD1}">
      <dgm:prSet/>
      <dgm:spPr/>
      <dgm:t>
        <a:bodyPr/>
        <a:lstStyle/>
        <a:p>
          <a:endParaRPr lang="de-DE"/>
        </a:p>
      </dgm:t>
    </dgm:pt>
    <dgm:pt modelId="{B841ED0A-8F34-44E1-9A76-ADBE70E4D781}" type="pres">
      <dgm:prSet presAssocID="{8E7A820B-5EF9-424F-AC85-3ADFA687FF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B7FB05-41CD-4631-8E11-95D999C34930}" type="pres">
      <dgm:prSet presAssocID="{9950BA9D-01E1-4409-9E57-6ABEAF6E3257}" presName="centerShape" presStyleLbl="node0" presStyleIdx="0" presStyleCnt="1"/>
      <dgm:spPr/>
      <dgm:t>
        <a:bodyPr/>
        <a:lstStyle/>
        <a:p>
          <a:endParaRPr lang="de-DE"/>
        </a:p>
      </dgm:t>
    </dgm:pt>
    <dgm:pt modelId="{4509102F-A314-4C1A-9E3F-6712A42288C8}" type="pres">
      <dgm:prSet presAssocID="{E69682DB-3E34-4D5D-8823-F3B6E93DEB10}" presName="Name9" presStyleLbl="parChTrans1D2" presStyleIdx="0" presStyleCnt="6"/>
      <dgm:spPr/>
      <dgm:t>
        <a:bodyPr/>
        <a:lstStyle/>
        <a:p>
          <a:endParaRPr lang="de-DE"/>
        </a:p>
      </dgm:t>
    </dgm:pt>
    <dgm:pt modelId="{3B053FE0-C2DD-441A-BE12-48BEF4240208}" type="pres">
      <dgm:prSet presAssocID="{E69682DB-3E34-4D5D-8823-F3B6E93DEB10}" presName="connTx" presStyleLbl="parChTrans1D2" presStyleIdx="0" presStyleCnt="6"/>
      <dgm:spPr/>
      <dgm:t>
        <a:bodyPr/>
        <a:lstStyle/>
        <a:p>
          <a:endParaRPr lang="de-DE"/>
        </a:p>
      </dgm:t>
    </dgm:pt>
    <dgm:pt modelId="{FD09E6BD-18DD-44C5-8A83-671562477757}" type="pres">
      <dgm:prSet presAssocID="{0E688CF2-53A1-4B82-A2BE-E2BA9BF306A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E31B95-BA27-4725-96E3-342E9DED2AE1}" type="pres">
      <dgm:prSet presAssocID="{C81BCA36-1C61-4953-A82F-D09E3EEE5DCF}" presName="Name9" presStyleLbl="parChTrans1D2" presStyleIdx="1" presStyleCnt="6"/>
      <dgm:spPr/>
      <dgm:t>
        <a:bodyPr/>
        <a:lstStyle/>
        <a:p>
          <a:endParaRPr lang="de-DE"/>
        </a:p>
      </dgm:t>
    </dgm:pt>
    <dgm:pt modelId="{7CC1B0FA-2714-4B85-B34D-29A18123225E}" type="pres">
      <dgm:prSet presAssocID="{C81BCA36-1C61-4953-A82F-D09E3EEE5DCF}" presName="connTx" presStyleLbl="parChTrans1D2" presStyleIdx="1" presStyleCnt="6"/>
      <dgm:spPr/>
      <dgm:t>
        <a:bodyPr/>
        <a:lstStyle/>
        <a:p>
          <a:endParaRPr lang="de-DE"/>
        </a:p>
      </dgm:t>
    </dgm:pt>
    <dgm:pt modelId="{47F8D575-E4DC-4B44-B8E0-13983D7234B7}" type="pres">
      <dgm:prSet presAssocID="{16EC83B4-B559-4F1E-85FA-5BE72D93D3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96B6CF-7EE1-4E59-BE11-E4A22F4A1E95}" type="pres">
      <dgm:prSet presAssocID="{C9403C91-2DC3-43B2-9798-F816BB7960A4}" presName="Name9" presStyleLbl="parChTrans1D2" presStyleIdx="2" presStyleCnt="6"/>
      <dgm:spPr/>
      <dgm:t>
        <a:bodyPr/>
        <a:lstStyle/>
        <a:p>
          <a:endParaRPr lang="de-DE"/>
        </a:p>
      </dgm:t>
    </dgm:pt>
    <dgm:pt modelId="{8AE77D45-C680-4B72-9B69-CEA8B896CCA1}" type="pres">
      <dgm:prSet presAssocID="{C9403C91-2DC3-43B2-9798-F816BB7960A4}" presName="connTx" presStyleLbl="parChTrans1D2" presStyleIdx="2" presStyleCnt="6"/>
      <dgm:spPr/>
      <dgm:t>
        <a:bodyPr/>
        <a:lstStyle/>
        <a:p>
          <a:endParaRPr lang="de-DE"/>
        </a:p>
      </dgm:t>
    </dgm:pt>
    <dgm:pt modelId="{37FEDAC9-D44E-47DA-BEC2-A27EFAD580FD}" type="pres">
      <dgm:prSet presAssocID="{3A0E80B2-3A4A-41BF-B63C-F7D1C5FA19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AE6624-E1FC-4FE7-872C-D508B72CC03F}" type="pres">
      <dgm:prSet presAssocID="{9CD1F883-3FF2-46B7-B6FB-B5551C5F0CCE}" presName="Name9" presStyleLbl="parChTrans1D2" presStyleIdx="3" presStyleCnt="6"/>
      <dgm:spPr/>
      <dgm:t>
        <a:bodyPr/>
        <a:lstStyle/>
        <a:p>
          <a:endParaRPr lang="de-DE"/>
        </a:p>
      </dgm:t>
    </dgm:pt>
    <dgm:pt modelId="{D1573840-4235-4150-832E-8E0279768CED}" type="pres">
      <dgm:prSet presAssocID="{9CD1F883-3FF2-46B7-B6FB-B5551C5F0CCE}" presName="connTx" presStyleLbl="parChTrans1D2" presStyleIdx="3" presStyleCnt="6"/>
      <dgm:spPr/>
      <dgm:t>
        <a:bodyPr/>
        <a:lstStyle/>
        <a:p>
          <a:endParaRPr lang="de-DE"/>
        </a:p>
      </dgm:t>
    </dgm:pt>
    <dgm:pt modelId="{8371B0F4-88B3-413A-B14B-3A6200B67B39}" type="pres">
      <dgm:prSet presAssocID="{725BF006-3CC0-46CF-B719-25B560A322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5293B0-0946-484F-9B90-474750AAD1DC}" type="pres">
      <dgm:prSet presAssocID="{8D4D965F-D24B-4F48-A33D-4E3C2ADB48FE}" presName="Name9" presStyleLbl="parChTrans1D2" presStyleIdx="4" presStyleCnt="6"/>
      <dgm:spPr/>
      <dgm:t>
        <a:bodyPr/>
        <a:lstStyle/>
        <a:p>
          <a:endParaRPr lang="de-DE"/>
        </a:p>
      </dgm:t>
    </dgm:pt>
    <dgm:pt modelId="{D8895719-2992-480C-90C3-250496E8F40D}" type="pres">
      <dgm:prSet presAssocID="{8D4D965F-D24B-4F48-A33D-4E3C2ADB48FE}" presName="connTx" presStyleLbl="parChTrans1D2" presStyleIdx="4" presStyleCnt="6"/>
      <dgm:spPr/>
      <dgm:t>
        <a:bodyPr/>
        <a:lstStyle/>
        <a:p>
          <a:endParaRPr lang="de-DE"/>
        </a:p>
      </dgm:t>
    </dgm:pt>
    <dgm:pt modelId="{328550C1-EDE8-4866-8B99-6C59EB92056D}" type="pres">
      <dgm:prSet presAssocID="{4F800E28-8EA9-4559-A5F7-F870114E9B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7F28FD-9252-4E68-AF9B-417D9859D520}" type="pres">
      <dgm:prSet presAssocID="{7B43040C-0E6F-4AF4-B7EA-7E4FCFD07B95}" presName="Name9" presStyleLbl="parChTrans1D2" presStyleIdx="5" presStyleCnt="6"/>
      <dgm:spPr/>
      <dgm:t>
        <a:bodyPr/>
        <a:lstStyle/>
        <a:p>
          <a:endParaRPr lang="de-DE"/>
        </a:p>
      </dgm:t>
    </dgm:pt>
    <dgm:pt modelId="{3723FCD9-B7F4-4870-9F02-38B140B18FF3}" type="pres">
      <dgm:prSet presAssocID="{7B43040C-0E6F-4AF4-B7EA-7E4FCFD07B95}" presName="connTx" presStyleLbl="parChTrans1D2" presStyleIdx="5" presStyleCnt="6"/>
      <dgm:spPr/>
      <dgm:t>
        <a:bodyPr/>
        <a:lstStyle/>
        <a:p>
          <a:endParaRPr lang="de-DE"/>
        </a:p>
      </dgm:t>
    </dgm:pt>
    <dgm:pt modelId="{787C537C-9B6A-490D-AB18-F0DAC47FA745}" type="pres">
      <dgm:prSet presAssocID="{FB04C47B-3095-47B2-9EE3-217625041C9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FD4B79D-88D7-4FA2-8F8D-68D3D365BFD1}" srcId="{9950BA9D-01E1-4409-9E57-6ABEAF6E3257}" destId="{FB04C47B-3095-47B2-9EE3-217625041C90}" srcOrd="5" destOrd="0" parTransId="{7B43040C-0E6F-4AF4-B7EA-7E4FCFD07B95}" sibTransId="{DF8F3AB5-6F2B-4AC8-AE14-A34D37EFE9F2}"/>
    <dgm:cxn modelId="{D986016D-2DAD-4F78-B65F-8CBE70C3EF0F}" type="presOf" srcId="{FB04C47B-3095-47B2-9EE3-217625041C90}" destId="{787C537C-9B6A-490D-AB18-F0DAC47FA745}" srcOrd="0" destOrd="0" presId="urn:microsoft.com/office/officeart/2005/8/layout/radial1"/>
    <dgm:cxn modelId="{2AB84AE6-2ACC-4A7B-81F3-68F6EB378604}" type="presOf" srcId="{725BF006-3CC0-46CF-B719-25B560A3221E}" destId="{8371B0F4-88B3-413A-B14B-3A6200B67B39}" srcOrd="0" destOrd="0" presId="urn:microsoft.com/office/officeart/2005/8/layout/radial1"/>
    <dgm:cxn modelId="{51C214BD-8CFA-42A1-BE19-DD1AF68FACB8}" srcId="{9950BA9D-01E1-4409-9E57-6ABEAF6E3257}" destId="{725BF006-3CC0-46CF-B719-25B560A3221E}" srcOrd="3" destOrd="0" parTransId="{9CD1F883-3FF2-46B7-B6FB-B5551C5F0CCE}" sibTransId="{D57E319C-85A8-4491-A369-D8A9D8B844F5}"/>
    <dgm:cxn modelId="{36916CB2-2A5E-497A-B29A-724BDE81F6F6}" type="presOf" srcId="{E69682DB-3E34-4D5D-8823-F3B6E93DEB10}" destId="{4509102F-A314-4C1A-9E3F-6712A42288C8}" srcOrd="0" destOrd="0" presId="urn:microsoft.com/office/officeart/2005/8/layout/radial1"/>
    <dgm:cxn modelId="{BCE25F24-0716-46F9-A7F3-39C48E3C9FFE}" type="presOf" srcId="{8E7A820B-5EF9-424F-AC85-3ADFA687FF8E}" destId="{B841ED0A-8F34-44E1-9A76-ADBE70E4D781}" srcOrd="0" destOrd="0" presId="urn:microsoft.com/office/officeart/2005/8/layout/radial1"/>
    <dgm:cxn modelId="{97BBEF5D-2956-4F72-B063-09FECF9AC0C3}" type="presOf" srcId="{8D4D965F-D24B-4F48-A33D-4E3C2ADB48FE}" destId="{D8895719-2992-480C-90C3-250496E8F40D}" srcOrd="1" destOrd="0" presId="urn:microsoft.com/office/officeart/2005/8/layout/radial1"/>
    <dgm:cxn modelId="{2291048E-A73C-4E9F-A88D-330FB5425FDC}" type="presOf" srcId="{3A0E80B2-3A4A-41BF-B63C-F7D1C5FA1934}" destId="{37FEDAC9-D44E-47DA-BEC2-A27EFAD580FD}" srcOrd="0" destOrd="0" presId="urn:microsoft.com/office/officeart/2005/8/layout/radial1"/>
    <dgm:cxn modelId="{9AAECA3B-2FE5-415D-819C-66EC718EB4A5}" type="presOf" srcId="{C9403C91-2DC3-43B2-9798-F816BB7960A4}" destId="{8AE77D45-C680-4B72-9B69-CEA8B896CCA1}" srcOrd="1" destOrd="0" presId="urn:microsoft.com/office/officeart/2005/8/layout/radial1"/>
    <dgm:cxn modelId="{4052967D-E378-4DE8-B891-8887E0DA7EA1}" type="presOf" srcId="{C81BCA36-1C61-4953-A82F-D09E3EEE5DCF}" destId="{7CC1B0FA-2714-4B85-B34D-29A18123225E}" srcOrd="1" destOrd="0" presId="urn:microsoft.com/office/officeart/2005/8/layout/radial1"/>
    <dgm:cxn modelId="{319282B4-6FFC-4E0F-A7D5-C0C090F05AEE}" type="presOf" srcId="{9CD1F883-3FF2-46B7-B6FB-B5551C5F0CCE}" destId="{D1573840-4235-4150-832E-8E0279768CED}" srcOrd="1" destOrd="0" presId="urn:microsoft.com/office/officeart/2005/8/layout/radial1"/>
    <dgm:cxn modelId="{748E56BF-FCE0-4C08-B7BF-F098E29F85EF}" srcId="{9950BA9D-01E1-4409-9E57-6ABEAF6E3257}" destId="{16EC83B4-B559-4F1E-85FA-5BE72D93D3FB}" srcOrd="1" destOrd="0" parTransId="{C81BCA36-1C61-4953-A82F-D09E3EEE5DCF}" sibTransId="{3182EB3E-5617-4434-8699-9D0468AF1377}"/>
    <dgm:cxn modelId="{69E7FAB8-2D16-41B7-B728-CAEB09D42F49}" type="presOf" srcId="{7B43040C-0E6F-4AF4-B7EA-7E4FCFD07B95}" destId="{3723FCD9-B7F4-4870-9F02-38B140B18FF3}" srcOrd="1" destOrd="0" presId="urn:microsoft.com/office/officeart/2005/8/layout/radial1"/>
    <dgm:cxn modelId="{B756853D-2F0E-49AF-B9ED-8A4F8BF02A84}" srcId="{8E7A820B-5EF9-424F-AC85-3ADFA687FF8E}" destId="{9950BA9D-01E1-4409-9E57-6ABEAF6E3257}" srcOrd="0" destOrd="0" parTransId="{8514EC27-80AD-4980-BD0B-552B7652FFF3}" sibTransId="{277C0625-7882-4528-923B-C339C807A729}"/>
    <dgm:cxn modelId="{DE5122E7-4A42-4BFA-8E43-EC3BD1936706}" type="presOf" srcId="{8D4D965F-D24B-4F48-A33D-4E3C2ADB48FE}" destId="{9D5293B0-0946-484F-9B90-474750AAD1DC}" srcOrd="0" destOrd="0" presId="urn:microsoft.com/office/officeart/2005/8/layout/radial1"/>
    <dgm:cxn modelId="{599B0B34-B3F1-488E-8766-BA4F0ECF93E3}" type="presOf" srcId="{4F800E28-8EA9-4559-A5F7-F870114E9B1A}" destId="{328550C1-EDE8-4866-8B99-6C59EB92056D}" srcOrd="0" destOrd="0" presId="urn:microsoft.com/office/officeart/2005/8/layout/radial1"/>
    <dgm:cxn modelId="{F03934BF-6A56-4134-B939-98E9B30E14E8}" type="presOf" srcId="{9950BA9D-01E1-4409-9E57-6ABEAF6E3257}" destId="{9AB7FB05-41CD-4631-8E11-95D999C34930}" srcOrd="0" destOrd="0" presId="urn:microsoft.com/office/officeart/2005/8/layout/radial1"/>
    <dgm:cxn modelId="{2A5D063E-4CD2-4753-88EB-954C82383129}" type="presOf" srcId="{16EC83B4-B559-4F1E-85FA-5BE72D93D3FB}" destId="{47F8D575-E4DC-4B44-B8E0-13983D7234B7}" srcOrd="0" destOrd="0" presId="urn:microsoft.com/office/officeart/2005/8/layout/radial1"/>
    <dgm:cxn modelId="{B6C7A9A5-F63F-4486-8F64-014F94475314}" type="presOf" srcId="{7B43040C-0E6F-4AF4-B7EA-7E4FCFD07B95}" destId="{337F28FD-9252-4E68-AF9B-417D9859D520}" srcOrd="0" destOrd="0" presId="urn:microsoft.com/office/officeart/2005/8/layout/radial1"/>
    <dgm:cxn modelId="{6DA91B58-68AF-40D0-8E41-74C29A1C7494}" srcId="{9950BA9D-01E1-4409-9E57-6ABEAF6E3257}" destId="{3A0E80B2-3A4A-41BF-B63C-F7D1C5FA1934}" srcOrd="2" destOrd="0" parTransId="{C9403C91-2DC3-43B2-9798-F816BB7960A4}" sibTransId="{D2CCDFF4-36F5-45B4-ACE2-437097E19CCF}"/>
    <dgm:cxn modelId="{1EA38B0E-07BA-4A61-9C8C-2602FF88F56F}" type="presOf" srcId="{C81BCA36-1C61-4953-A82F-D09E3EEE5DCF}" destId="{71E31B95-BA27-4725-96E3-342E9DED2AE1}" srcOrd="0" destOrd="0" presId="urn:microsoft.com/office/officeart/2005/8/layout/radial1"/>
    <dgm:cxn modelId="{D740D1CD-4E96-45CB-A69A-1C6351B89D90}" type="presOf" srcId="{C9403C91-2DC3-43B2-9798-F816BB7960A4}" destId="{4196B6CF-7EE1-4E59-BE11-E4A22F4A1E95}" srcOrd="0" destOrd="0" presId="urn:microsoft.com/office/officeart/2005/8/layout/radial1"/>
    <dgm:cxn modelId="{48FBEC67-1FC8-4B0D-99BE-5E113820D5F6}" type="presOf" srcId="{E69682DB-3E34-4D5D-8823-F3B6E93DEB10}" destId="{3B053FE0-C2DD-441A-BE12-48BEF4240208}" srcOrd="1" destOrd="0" presId="urn:microsoft.com/office/officeart/2005/8/layout/radial1"/>
    <dgm:cxn modelId="{06F84915-F19D-456F-B5A4-CB397FABCF5F}" srcId="{9950BA9D-01E1-4409-9E57-6ABEAF6E3257}" destId="{4F800E28-8EA9-4559-A5F7-F870114E9B1A}" srcOrd="4" destOrd="0" parTransId="{8D4D965F-D24B-4F48-A33D-4E3C2ADB48FE}" sibTransId="{8A595BD5-7CDF-4113-9925-F60F134F3949}"/>
    <dgm:cxn modelId="{D3AE4B37-4394-482A-A868-7E804A3A9658}" type="presOf" srcId="{0E688CF2-53A1-4B82-A2BE-E2BA9BF306AB}" destId="{FD09E6BD-18DD-44C5-8A83-671562477757}" srcOrd="0" destOrd="0" presId="urn:microsoft.com/office/officeart/2005/8/layout/radial1"/>
    <dgm:cxn modelId="{C94220B6-E626-4CC6-9925-C27B67961BC1}" srcId="{9950BA9D-01E1-4409-9E57-6ABEAF6E3257}" destId="{0E688CF2-53A1-4B82-A2BE-E2BA9BF306AB}" srcOrd="0" destOrd="0" parTransId="{E69682DB-3E34-4D5D-8823-F3B6E93DEB10}" sibTransId="{25DF2578-F5AF-402D-BF2F-FA1FFF100C79}"/>
    <dgm:cxn modelId="{E53E0C8C-E9B5-43E4-8849-9220B847DF4A}" type="presOf" srcId="{9CD1F883-3FF2-46B7-B6FB-B5551C5F0CCE}" destId="{87AE6624-E1FC-4FE7-872C-D508B72CC03F}" srcOrd="0" destOrd="0" presId="urn:microsoft.com/office/officeart/2005/8/layout/radial1"/>
    <dgm:cxn modelId="{6B1FE0AD-99DB-42CA-A2BD-25E01540CC36}" type="presParOf" srcId="{B841ED0A-8F34-44E1-9A76-ADBE70E4D781}" destId="{9AB7FB05-41CD-4631-8E11-95D999C34930}" srcOrd="0" destOrd="0" presId="urn:microsoft.com/office/officeart/2005/8/layout/radial1"/>
    <dgm:cxn modelId="{76001BCC-4BB5-43A7-A65F-880DD28F70B7}" type="presParOf" srcId="{B841ED0A-8F34-44E1-9A76-ADBE70E4D781}" destId="{4509102F-A314-4C1A-9E3F-6712A42288C8}" srcOrd="1" destOrd="0" presId="urn:microsoft.com/office/officeart/2005/8/layout/radial1"/>
    <dgm:cxn modelId="{A0AAF60E-73E5-4848-8402-4D46BD35E2FB}" type="presParOf" srcId="{4509102F-A314-4C1A-9E3F-6712A42288C8}" destId="{3B053FE0-C2DD-441A-BE12-48BEF4240208}" srcOrd="0" destOrd="0" presId="urn:microsoft.com/office/officeart/2005/8/layout/radial1"/>
    <dgm:cxn modelId="{78BD629B-57D4-48BF-800C-9D9C58C6E0B4}" type="presParOf" srcId="{B841ED0A-8F34-44E1-9A76-ADBE70E4D781}" destId="{FD09E6BD-18DD-44C5-8A83-671562477757}" srcOrd="2" destOrd="0" presId="urn:microsoft.com/office/officeart/2005/8/layout/radial1"/>
    <dgm:cxn modelId="{C51FD8D5-5457-405E-82CE-AB110A93DC26}" type="presParOf" srcId="{B841ED0A-8F34-44E1-9A76-ADBE70E4D781}" destId="{71E31B95-BA27-4725-96E3-342E9DED2AE1}" srcOrd="3" destOrd="0" presId="urn:microsoft.com/office/officeart/2005/8/layout/radial1"/>
    <dgm:cxn modelId="{92103F30-302B-46CD-B74C-79F874E92C80}" type="presParOf" srcId="{71E31B95-BA27-4725-96E3-342E9DED2AE1}" destId="{7CC1B0FA-2714-4B85-B34D-29A18123225E}" srcOrd="0" destOrd="0" presId="urn:microsoft.com/office/officeart/2005/8/layout/radial1"/>
    <dgm:cxn modelId="{7451B8DD-21C4-4BBE-8669-8BD76626BB43}" type="presParOf" srcId="{B841ED0A-8F34-44E1-9A76-ADBE70E4D781}" destId="{47F8D575-E4DC-4B44-B8E0-13983D7234B7}" srcOrd="4" destOrd="0" presId="urn:microsoft.com/office/officeart/2005/8/layout/radial1"/>
    <dgm:cxn modelId="{D4FB1DAA-B147-4D29-B805-E6F8497F883F}" type="presParOf" srcId="{B841ED0A-8F34-44E1-9A76-ADBE70E4D781}" destId="{4196B6CF-7EE1-4E59-BE11-E4A22F4A1E95}" srcOrd="5" destOrd="0" presId="urn:microsoft.com/office/officeart/2005/8/layout/radial1"/>
    <dgm:cxn modelId="{1C7C8739-48FD-4D39-AB40-27E072408581}" type="presParOf" srcId="{4196B6CF-7EE1-4E59-BE11-E4A22F4A1E95}" destId="{8AE77D45-C680-4B72-9B69-CEA8B896CCA1}" srcOrd="0" destOrd="0" presId="urn:microsoft.com/office/officeart/2005/8/layout/radial1"/>
    <dgm:cxn modelId="{50DFF5B4-A5C6-4714-BF09-688EF6CD66D9}" type="presParOf" srcId="{B841ED0A-8F34-44E1-9A76-ADBE70E4D781}" destId="{37FEDAC9-D44E-47DA-BEC2-A27EFAD580FD}" srcOrd="6" destOrd="0" presId="urn:microsoft.com/office/officeart/2005/8/layout/radial1"/>
    <dgm:cxn modelId="{8883B5B7-CD87-45BB-B401-F55D12F411AE}" type="presParOf" srcId="{B841ED0A-8F34-44E1-9A76-ADBE70E4D781}" destId="{87AE6624-E1FC-4FE7-872C-D508B72CC03F}" srcOrd="7" destOrd="0" presId="urn:microsoft.com/office/officeart/2005/8/layout/radial1"/>
    <dgm:cxn modelId="{E1080DC2-E89D-4263-8A89-FF6CC2CB5A38}" type="presParOf" srcId="{87AE6624-E1FC-4FE7-872C-D508B72CC03F}" destId="{D1573840-4235-4150-832E-8E0279768CED}" srcOrd="0" destOrd="0" presId="urn:microsoft.com/office/officeart/2005/8/layout/radial1"/>
    <dgm:cxn modelId="{543989EB-4A3C-441D-8B79-58BAD2DEB6FF}" type="presParOf" srcId="{B841ED0A-8F34-44E1-9A76-ADBE70E4D781}" destId="{8371B0F4-88B3-413A-B14B-3A6200B67B39}" srcOrd="8" destOrd="0" presId="urn:microsoft.com/office/officeart/2005/8/layout/radial1"/>
    <dgm:cxn modelId="{DE4EF979-D269-4387-AE18-CE7A1A048DC8}" type="presParOf" srcId="{B841ED0A-8F34-44E1-9A76-ADBE70E4D781}" destId="{9D5293B0-0946-484F-9B90-474750AAD1DC}" srcOrd="9" destOrd="0" presId="urn:microsoft.com/office/officeart/2005/8/layout/radial1"/>
    <dgm:cxn modelId="{EB9FEDDE-EC4F-4D63-B9F8-74668222F748}" type="presParOf" srcId="{9D5293B0-0946-484F-9B90-474750AAD1DC}" destId="{D8895719-2992-480C-90C3-250496E8F40D}" srcOrd="0" destOrd="0" presId="urn:microsoft.com/office/officeart/2005/8/layout/radial1"/>
    <dgm:cxn modelId="{EA5D3DDA-232D-4238-B204-BFFA15D13E43}" type="presParOf" srcId="{B841ED0A-8F34-44E1-9A76-ADBE70E4D781}" destId="{328550C1-EDE8-4866-8B99-6C59EB92056D}" srcOrd="10" destOrd="0" presId="urn:microsoft.com/office/officeart/2005/8/layout/radial1"/>
    <dgm:cxn modelId="{DEB2D234-971A-46FF-8D86-4153BC76467E}" type="presParOf" srcId="{B841ED0A-8F34-44E1-9A76-ADBE70E4D781}" destId="{337F28FD-9252-4E68-AF9B-417D9859D520}" srcOrd="11" destOrd="0" presId="urn:microsoft.com/office/officeart/2005/8/layout/radial1"/>
    <dgm:cxn modelId="{4000FCC4-89AD-48DE-BE02-DA2731FA6DA0}" type="presParOf" srcId="{337F28FD-9252-4E68-AF9B-417D9859D520}" destId="{3723FCD9-B7F4-4870-9F02-38B140B18FF3}" srcOrd="0" destOrd="0" presId="urn:microsoft.com/office/officeart/2005/8/layout/radial1"/>
    <dgm:cxn modelId="{55D1A591-1FD8-424D-9281-E972E18373F4}" type="presParOf" srcId="{B841ED0A-8F34-44E1-9A76-ADBE70E4D781}" destId="{787C537C-9B6A-490D-AB18-F0DAC47FA74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7FB05-41CD-4631-8E11-95D999C34930}">
      <dsp:nvSpPr>
        <dsp:cNvPr id="0" name=""/>
        <dsp:cNvSpPr/>
      </dsp:nvSpPr>
      <dsp:spPr>
        <a:xfrm>
          <a:off x="1982390" y="1982390"/>
          <a:ext cx="1521618" cy="1521618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3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Miteinander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3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Voneinander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3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Füreinander</a:t>
          </a:r>
        </a:p>
      </dsp:txBody>
      <dsp:txXfrm>
        <a:off x="2205226" y="2205226"/>
        <a:ext cx="1075946" cy="1075946"/>
      </dsp:txXfrm>
    </dsp:sp>
    <dsp:sp modelId="{4509102F-A314-4C1A-9E3F-6712A42288C8}">
      <dsp:nvSpPr>
        <dsp:cNvPr id="0" name=""/>
        <dsp:cNvSpPr/>
      </dsp:nvSpPr>
      <dsp:spPr>
        <a:xfrm rot="16200000">
          <a:off x="2514053" y="1728283"/>
          <a:ext cx="45829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58293" y="2496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731742" y="1741786"/>
        <a:ext cx="22914" cy="22914"/>
      </dsp:txXfrm>
    </dsp:sp>
    <dsp:sp modelId="{FD09E6BD-18DD-44C5-8A83-671562477757}">
      <dsp:nvSpPr>
        <dsp:cNvPr id="0" name=""/>
        <dsp:cNvSpPr/>
      </dsp:nvSpPr>
      <dsp:spPr>
        <a:xfrm>
          <a:off x="1982390" y="2478"/>
          <a:ext cx="1521618" cy="1521618"/>
        </a:xfrm>
        <a:prstGeom prst="ellipse">
          <a:avLst/>
        </a:prstGeom>
        <a:solidFill>
          <a:srgbClr val="E58C1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Lese-förderung</a:t>
          </a:r>
          <a:endParaRPr kumimoji="0" lang="de-DE" altLang="de-DE" sz="12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200" b="0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2205226" y="225314"/>
        <a:ext cx="1075946" cy="1075946"/>
      </dsp:txXfrm>
    </dsp:sp>
    <dsp:sp modelId="{71E31B95-BA27-4725-96E3-342E9DED2AE1}">
      <dsp:nvSpPr>
        <dsp:cNvPr id="0" name=""/>
        <dsp:cNvSpPr/>
      </dsp:nvSpPr>
      <dsp:spPr>
        <a:xfrm rot="19800000">
          <a:off x="3371380" y="2223261"/>
          <a:ext cx="45829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58293" y="2496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589069" y="2236764"/>
        <a:ext cx="22914" cy="22914"/>
      </dsp:txXfrm>
    </dsp:sp>
    <dsp:sp modelId="{47F8D575-E4DC-4B44-B8E0-13983D7234B7}">
      <dsp:nvSpPr>
        <dsp:cNvPr id="0" name=""/>
        <dsp:cNvSpPr/>
      </dsp:nvSpPr>
      <dsp:spPr>
        <a:xfrm>
          <a:off x="3697044" y="992434"/>
          <a:ext cx="1521618" cy="1521618"/>
        </a:xfrm>
        <a:prstGeom prst="ellipse">
          <a:avLst/>
        </a:prstGeom>
        <a:solidFill>
          <a:srgbClr val="8B355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Bewegung</a:t>
          </a:r>
          <a:endParaRPr kumimoji="0" lang="de-DE" altLang="de-DE" sz="12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3919880" y="1215270"/>
        <a:ext cx="1075946" cy="1075946"/>
      </dsp:txXfrm>
    </dsp:sp>
    <dsp:sp modelId="{4196B6CF-7EE1-4E59-BE11-E4A22F4A1E95}">
      <dsp:nvSpPr>
        <dsp:cNvPr id="0" name=""/>
        <dsp:cNvSpPr/>
      </dsp:nvSpPr>
      <dsp:spPr>
        <a:xfrm rot="1800000">
          <a:off x="3371380" y="3213217"/>
          <a:ext cx="45829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58293" y="2496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589069" y="3226720"/>
        <a:ext cx="22914" cy="22914"/>
      </dsp:txXfrm>
    </dsp:sp>
    <dsp:sp modelId="{37FEDAC9-D44E-47DA-BEC2-A27EFAD580FD}">
      <dsp:nvSpPr>
        <dsp:cNvPr id="0" name=""/>
        <dsp:cNvSpPr/>
      </dsp:nvSpPr>
      <dsp:spPr>
        <a:xfrm>
          <a:off x="3697044" y="2972346"/>
          <a:ext cx="1521618" cy="1521618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Soziales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Lernen</a:t>
          </a:r>
          <a:endParaRPr kumimoji="0" lang="de-DE" altLang="de-DE" sz="12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3919880" y="3195182"/>
        <a:ext cx="1075946" cy="1075946"/>
      </dsp:txXfrm>
    </dsp:sp>
    <dsp:sp modelId="{87AE6624-E1FC-4FE7-872C-D508B72CC03F}">
      <dsp:nvSpPr>
        <dsp:cNvPr id="0" name=""/>
        <dsp:cNvSpPr/>
      </dsp:nvSpPr>
      <dsp:spPr>
        <a:xfrm rot="5400000">
          <a:off x="2514053" y="3708195"/>
          <a:ext cx="45829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58293" y="2496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731742" y="3721698"/>
        <a:ext cx="22914" cy="22914"/>
      </dsp:txXfrm>
    </dsp:sp>
    <dsp:sp modelId="{8371B0F4-88B3-413A-B14B-3A6200B67B39}">
      <dsp:nvSpPr>
        <dsp:cNvPr id="0" name=""/>
        <dsp:cNvSpPr/>
      </dsp:nvSpPr>
      <dsp:spPr>
        <a:xfrm>
          <a:off x="1982390" y="3962302"/>
          <a:ext cx="1521618" cy="1521618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4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Öffnung und Kooperation</a:t>
          </a:r>
        </a:p>
      </dsp:txBody>
      <dsp:txXfrm>
        <a:off x="2205226" y="4185138"/>
        <a:ext cx="1075946" cy="1075946"/>
      </dsp:txXfrm>
    </dsp:sp>
    <dsp:sp modelId="{9D5293B0-0946-484F-9B90-474750AAD1DC}">
      <dsp:nvSpPr>
        <dsp:cNvPr id="0" name=""/>
        <dsp:cNvSpPr/>
      </dsp:nvSpPr>
      <dsp:spPr>
        <a:xfrm rot="9000000">
          <a:off x="1656726" y="3213217"/>
          <a:ext cx="45829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58293" y="2496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1874415" y="3226720"/>
        <a:ext cx="22914" cy="22914"/>
      </dsp:txXfrm>
    </dsp:sp>
    <dsp:sp modelId="{328550C1-EDE8-4866-8B99-6C59EB92056D}">
      <dsp:nvSpPr>
        <dsp:cNvPr id="0" name=""/>
        <dsp:cNvSpPr/>
      </dsp:nvSpPr>
      <dsp:spPr>
        <a:xfrm>
          <a:off x="267736" y="2972346"/>
          <a:ext cx="1521618" cy="1521618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Methoden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lernen</a:t>
          </a:r>
          <a:endParaRPr kumimoji="0" lang="de-DE" altLang="de-DE" sz="12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490572" y="3195182"/>
        <a:ext cx="1075946" cy="1075946"/>
      </dsp:txXfrm>
    </dsp:sp>
    <dsp:sp modelId="{337F28FD-9252-4E68-AF9B-417D9859D520}">
      <dsp:nvSpPr>
        <dsp:cNvPr id="0" name=""/>
        <dsp:cNvSpPr/>
      </dsp:nvSpPr>
      <dsp:spPr>
        <a:xfrm rot="12600000">
          <a:off x="1656726" y="2223261"/>
          <a:ext cx="458293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58293" y="2496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1874415" y="2236764"/>
        <a:ext cx="22914" cy="22914"/>
      </dsp:txXfrm>
    </dsp:sp>
    <dsp:sp modelId="{787C537C-9B6A-490D-AB18-F0DAC47FA745}">
      <dsp:nvSpPr>
        <dsp:cNvPr id="0" name=""/>
        <dsp:cNvSpPr/>
      </dsp:nvSpPr>
      <dsp:spPr>
        <a:xfrm>
          <a:off x="267736" y="992434"/>
          <a:ext cx="1521618" cy="152161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Projekte</a:t>
          </a:r>
          <a:endParaRPr kumimoji="0" lang="de-DE" altLang="de-DE" sz="12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490572" y="1215270"/>
        <a:ext cx="1075946" cy="1075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67A65-38A1-4714-B4BD-1974E3B931FC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B51F-422D-445F-9CBD-835B1E6FD9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7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1EB2F-6677-4312-9323-8F1D7EC212D4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2911B-E8FE-4105-B9EB-DB7B9C8E02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09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911B-E8FE-4105-B9EB-DB7B9C8E025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5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911B-E8FE-4105-B9EB-DB7B9C8E025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6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911B-E8FE-4105-B9EB-DB7B9C8E025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16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911B-E8FE-4105-B9EB-DB7B9C8E025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9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96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1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2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93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21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6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79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09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7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5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81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59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2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4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209A-64A1-4276-A1F4-49DBFAB3A8D5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5ACB3E-107A-41FC-9130-BB69DECDF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5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7949" y="5380927"/>
            <a:ext cx="7766936" cy="898330"/>
          </a:xfrm>
        </p:spPr>
        <p:txBody>
          <a:bodyPr/>
          <a:lstStyle/>
          <a:p>
            <a:pPr algn="ctr"/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Gesetzliche Ganztagsschule</a:t>
            </a:r>
            <a:b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DE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Wahlform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9" y="167542"/>
            <a:ext cx="7276402" cy="355745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58144" y="3964872"/>
            <a:ext cx="7766936" cy="448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8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Miteinander – Voneinander – Füreinander</a:t>
            </a:r>
            <a:endParaRPr lang="de-DE" sz="28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263" y="1417002"/>
            <a:ext cx="4090737" cy="4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018" y="330200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Rhythmisierung</a:t>
            </a:r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2" y="1268412"/>
            <a:ext cx="8778442" cy="525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00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018" y="3302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Pädagogische Gestaltungselemente</a:t>
            </a:r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856733" y="4010156"/>
            <a:ext cx="3738128" cy="40011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Bewegungsförderung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85842" y="2373235"/>
            <a:ext cx="2970330" cy="1631216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Soziales Lernen Altersmischung, Lernen von und miteinander, Verantwortung </a:t>
            </a:r>
            <a:r>
              <a:rPr lang="de-DE" sz="2000" dirty="0" smtClean="0">
                <a:solidFill>
                  <a:schemeClr val="bg1"/>
                </a:solidFill>
              </a:rPr>
              <a:t>übernehmen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85842" y="4329013"/>
            <a:ext cx="283833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Gesundheitsförderung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18639" y="2069406"/>
            <a:ext cx="3949374" cy="163121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TiP</a:t>
            </a:r>
            <a:r>
              <a:rPr lang="de-DE" sz="2000" dirty="0">
                <a:solidFill>
                  <a:schemeClr val="bg1"/>
                </a:solidFill>
              </a:rPr>
              <a:t>- Angebote abgestimmt auf </a:t>
            </a:r>
            <a:r>
              <a:rPr lang="de-DE" sz="2000" dirty="0" smtClean="0">
                <a:solidFill>
                  <a:schemeClr val="bg1"/>
                </a:solidFill>
              </a:rPr>
              <a:t>Schulprofil: Bewegung</a:t>
            </a:r>
            <a:r>
              <a:rPr lang="de-DE" sz="2000" dirty="0">
                <a:solidFill>
                  <a:schemeClr val="bg1"/>
                </a:solidFill>
              </a:rPr>
              <a:t>, Gesundheit, </a:t>
            </a:r>
            <a:r>
              <a:rPr lang="de-DE" sz="2000" dirty="0" smtClean="0">
                <a:solidFill>
                  <a:schemeClr val="bg1"/>
                </a:solidFill>
              </a:rPr>
              <a:t>musisch-ästhetische </a:t>
            </a:r>
            <a:r>
              <a:rPr lang="de-DE" sz="2000" dirty="0">
                <a:solidFill>
                  <a:schemeClr val="bg1"/>
                </a:solidFill>
              </a:rPr>
              <a:t>Förderung, Leseförderung,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MINT-Förderung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26857" y="4715315"/>
            <a:ext cx="2848811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Förderung der Selbstständigkeit und </a:t>
            </a:r>
            <a:r>
              <a:rPr lang="de-DE" sz="2000" dirty="0" smtClean="0">
                <a:solidFill>
                  <a:schemeClr val="bg1"/>
                </a:solidFill>
              </a:rPr>
              <a:t>Selbstorganisation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95724" y="5023092"/>
            <a:ext cx="2610504" cy="707886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Individuelles Lernen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 und Arbeiten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018" y="330200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Impressionen aus der GTS</a:t>
            </a:r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7" y="1311655"/>
            <a:ext cx="3909883" cy="260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50" y="1311655"/>
            <a:ext cx="3909885" cy="260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8" y="4097209"/>
            <a:ext cx="3909884" cy="260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9" y="4097209"/>
            <a:ext cx="3909885" cy="260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77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018" y="330200"/>
            <a:ext cx="8596668" cy="1320800"/>
          </a:xfrm>
        </p:spPr>
        <p:txBody>
          <a:bodyPr>
            <a:normAutofit/>
          </a:bodyPr>
          <a:lstStyle/>
          <a:p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pic>
        <p:nvPicPr>
          <p:cNvPr id="4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46" y="419100"/>
            <a:ext cx="5759450" cy="616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69225" y="1879600"/>
            <a:ext cx="3743025" cy="29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60518" y="254000"/>
            <a:ext cx="9637582" cy="1320800"/>
          </a:xfrm>
        </p:spPr>
        <p:txBody>
          <a:bodyPr>
            <a:normAutofit/>
          </a:bodyPr>
          <a:lstStyle/>
          <a:p>
            <a:r>
              <a:rPr lang="de-DE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Besuchen Sie auf unserer Homepage</a:t>
            </a:r>
            <a:br>
              <a:rPr lang="de-DE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3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www.Wunnensteinschule.de</a:t>
            </a:r>
            <a:endParaRPr lang="de-DE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18" y="1655384"/>
            <a:ext cx="8175373" cy="44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21988" r="6992" b="16959"/>
          <a:stretch/>
        </p:blipFill>
        <p:spPr>
          <a:xfrm>
            <a:off x="368969" y="1930400"/>
            <a:ext cx="3850105" cy="41869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Albert Einstein</a:t>
            </a:r>
            <a:endParaRPr lang="de-DE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14273" y="2562628"/>
            <a:ext cx="6288506" cy="490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i="1" dirty="0" smtClean="0"/>
              <a:t>„Das </a:t>
            </a:r>
            <a:r>
              <a:rPr lang="de-DE" sz="4000" i="1" dirty="0"/>
              <a:t>Wertvollste im Leben </a:t>
            </a:r>
            <a:r>
              <a:rPr lang="de-DE" sz="4000" i="1" dirty="0" smtClean="0"/>
              <a:t>  </a:t>
            </a:r>
            <a:br>
              <a:rPr lang="de-DE" sz="4000" i="1" dirty="0" smtClean="0"/>
            </a:br>
            <a:r>
              <a:rPr lang="de-DE" sz="4000" i="1" dirty="0" smtClean="0"/>
              <a:t> ist </a:t>
            </a:r>
            <a:r>
              <a:rPr lang="de-DE" sz="4000" i="1" dirty="0"/>
              <a:t>die Entfaltung der </a:t>
            </a:r>
            <a:r>
              <a:rPr lang="de-DE" sz="4000" i="1" dirty="0" smtClean="0"/>
              <a:t/>
            </a:r>
            <a:br>
              <a:rPr lang="de-DE" sz="4000" i="1" dirty="0" smtClean="0"/>
            </a:br>
            <a:r>
              <a:rPr lang="de-DE" sz="4000" i="1" dirty="0" smtClean="0"/>
              <a:t> Persönlichkeit </a:t>
            </a:r>
            <a:r>
              <a:rPr lang="de-DE" sz="4000" i="1" dirty="0"/>
              <a:t>und ihrer </a:t>
            </a:r>
            <a:r>
              <a:rPr lang="de-DE" sz="4000" i="1" dirty="0" smtClean="0"/>
              <a:t/>
            </a:r>
            <a:br>
              <a:rPr lang="de-DE" sz="4000" i="1" dirty="0" smtClean="0"/>
            </a:br>
            <a:r>
              <a:rPr lang="de-DE" sz="4000" i="1" dirty="0" smtClean="0"/>
              <a:t> schöpferischen Kräfte.“</a:t>
            </a:r>
            <a:endParaRPr lang="de-DE" sz="40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Bildungskonzept der Schule</a:t>
            </a:r>
            <a:endParaRPr lang="de-DE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904892" y="2855986"/>
            <a:ext cx="2751016" cy="98445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Erziehung zur Selbstständigkeit</a:t>
            </a:r>
          </a:p>
        </p:txBody>
      </p:sp>
      <p:sp>
        <p:nvSpPr>
          <p:cNvPr id="17" name="Ellipse 16"/>
          <p:cNvSpPr/>
          <p:nvPr/>
        </p:nvSpPr>
        <p:spPr>
          <a:xfrm>
            <a:off x="3608862" y="2922552"/>
            <a:ext cx="2751016" cy="9844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Integration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090615" y="1806522"/>
            <a:ext cx="2751016" cy="98445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Förderung sozialer Kompetenzen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364230" y="1771436"/>
            <a:ext cx="2751016" cy="9844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Lernen, Spielen und Entspannen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37417" y="2867602"/>
            <a:ext cx="2751016" cy="9844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Leseförderung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146355" y="3988752"/>
            <a:ext cx="2751016" cy="9844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Kooperation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364230" y="3988751"/>
            <a:ext cx="2751016" cy="98445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Ästhetische Erziehung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687017" y="4972244"/>
            <a:ext cx="2751016" cy="98445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Schule als Lebens- und Lernort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37417" y="4972244"/>
            <a:ext cx="2751016" cy="9844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Individuelle Förderung und Herausforderung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904892" y="4972243"/>
            <a:ext cx="3314251" cy="9844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Bewegungsförderung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86574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Leitbild der Wunnensteinschule</a:t>
            </a:r>
            <a:endParaRPr lang="de-DE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77334" y="1480650"/>
            <a:ext cx="5723465" cy="5188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bg2">
                    <a:lumMod val="75000"/>
                  </a:schemeClr>
                </a:solidFill>
              </a:rPr>
              <a:t>Miteinander - Voneinander - Füreinander</a:t>
            </a:r>
          </a:p>
          <a:p>
            <a:pPr marL="0" indent="0" algn="just">
              <a:buNone/>
            </a:pPr>
            <a:r>
              <a:rPr lang="de-DE" sz="2400" dirty="0"/>
              <a:t>An unserer Schule werden die Schülerinnen und Schüler in einem offenen und vertrauensvollen Lernumfeld </a:t>
            </a:r>
            <a:r>
              <a:rPr lang="de-DE" sz="2400" dirty="0" smtClean="0"/>
              <a:t>unterstützt, gefördert </a:t>
            </a:r>
            <a:r>
              <a:rPr lang="de-DE" sz="2400" dirty="0"/>
              <a:t>und gefordert, sich zu </a:t>
            </a:r>
            <a:r>
              <a:rPr lang="de-DE" sz="2400" dirty="0" smtClean="0"/>
              <a:t>selbst-ständigen</a:t>
            </a:r>
            <a:r>
              <a:rPr lang="de-DE" sz="2400" dirty="0"/>
              <a:t>, handlungsfähigen und </a:t>
            </a:r>
            <a:r>
              <a:rPr lang="de-DE" sz="2400" dirty="0" err="1" smtClean="0"/>
              <a:t>verant-wortungsbewussten</a:t>
            </a:r>
            <a:r>
              <a:rPr lang="de-DE" sz="2400" dirty="0" smtClean="0"/>
              <a:t> Persönlichkeiten </a:t>
            </a:r>
            <a:r>
              <a:rPr lang="de-DE" sz="2400" dirty="0"/>
              <a:t>zu </a:t>
            </a:r>
            <a:r>
              <a:rPr lang="de-DE" sz="2400" dirty="0" smtClean="0"/>
              <a:t>entwickeln.</a:t>
            </a:r>
          </a:p>
          <a:p>
            <a:pPr marL="0" indent="0" algn="just">
              <a:buNone/>
            </a:pPr>
            <a:r>
              <a:rPr lang="de-DE" sz="2400" dirty="0" smtClean="0"/>
              <a:t>Wir </a:t>
            </a:r>
            <a:r>
              <a:rPr lang="de-DE" sz="2400" dirty="0"/>
              <a:t>bieten unseren Schülerinnen und Schülern vielfältige Erfahrungen, sie lernen von- und miteinander und erweitern </a:t>
            </a:r>
            <a:r>
              <a:rPr lang="de-DE" sz="2400" dirty="0" smtClean="0"/>
              <a:t>ihre </a:t>
            </a:r>
            <a:r>
              <a:rPr lang="de-DE" sz="2400" dirty="0"/>
              <a:t>sozialen Kompetenzen. </a:t>
            </a:r>
            <a:endParaRPr lang="de-DE" sz="2400" dirty="0" smtClean="0"/>
          </a:p>
          <a:p>
            <a:pPr marL="0" indent="0" algn="just">
              <a:buNone/>
            </a:pPr>
            <a:r>
              <a:rPr lang="de-DE" sz="2400" dirty="0" smtClean="0"/>
              <a:t>Auf </a:t>
            </a:r>
            <a:r>
              <a:rPr lang="de-DE" sz="2400" dirty="0"/>
              <a:t>dem Weg dorthin setzen wir besondere Schwerpunkte in folgenden </a:t>
            </a:r>
            <a:r>
              <a:rPr lang="de-DE" sz="2400" dirty="0" smtClean="0"/>
              <a:t>Bereichen…</a:t>
            </a:r>
            <a:endParaRPr lang="de-DE" sz="2400" dirty="0"/>
          </a:p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054439987"/>
              </p:ext>
            </p:extLst>
          </p:nvPr>
        </p:nvGraphicFramePr>
        <p:xfrm>
          <a:off x="6400799" y="1331668"/>
          <a:ext cx="5486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36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Organisationsstruktur</a:t>
            </a:r>
            <a:endParaRPr lang="de-DE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77334" y="1823887"/>
            <a:ext cx="8596668" cy="42848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Gesetzliche, verpflichtende </a:t>
            </a:r>
            <a:r>
              <a:rPr lang="de-DE" sz="3100" dirty="0" smtClean="0"/>
              <a:t>Ganztagesschule</a:t>
            </a:r>
            <a:br>
              <a:rPr lang="de-DE" sz="3100" dirty="0" smtClean="0"/>
            </a:br>
            <a:r>
              <a:rPr lang="de-DE" sz="3100" dirty="0" smtClean="0"/>
              <a:t>von </a:t>
            </a:r>
            <a:r>
              <a:rPr lang="de-DE" sz="3100" dirty="0"/>
              <a:t>Dienstag bis Donnerstag für alle angemeldeten Kinder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Klassen 1 </a:t>
            </a:r>
            <a:r>
              <a:rPr lang="de-DE" sz="3100" dirty="0" smtClean="0"/>
              <a:t>und 2			Lernen </a:t>
            </a:r>
            <a:r>
              <a:rPr lang="de-DE" sz="3100" dirty="0"/>
              <a:t>in 3 Blöcken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Klassen 3 </a:t>
            </a:r>
            <a:r>
              <a:rPr lang="de-DE" sz="3100" dirty="0" smtClean="0"/>
              <a:t>und 4 		Lernen </a:t>
            </a:r>
            <a:r>
              <a:rPr lang="de-DE" sz="3100" dirty="0"/>
              <a:t>in 4 Blöcken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Zwei Bewegungspausen am Vormittag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 smtClean="0"/>
              <a:t>Mittagsband</a:t>
            </a:r>
            <a:br>
              <a:rPr lang="de-DE" sz="3100" dirty="0" smtClean="0"/>
            </a:br>
            <a:r>
              <a:rPr lang="de-DE" sz="3100" dirty="0" smtClean="0">
                <a:solidFill>
                  <a:schemeClr val="bg2">
                    <a:lumMod val="75000"/>
                  </a:schemeClr>
                </a:solidFill>
              </a:rPr>
              <a:t>mit </a:t>
            </a:r>
            <a:r>
              <a:rPr lang="de-DE" sz="3100" dirty="0">
                <a:solidFill>
                  <a:schemeClr val="bg2">
                    <a:lumMod val="75000"/>
                  </a:schemeClr>
                </a:solidFill>
              </a:rPr>
              <a:t>Essenszeit, Bewegungszeit, Spielzeit, Ruhezeit und Arbeitszeit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Individuelles Lernen am </a:t>
            </a:r>
            <a:r>
              <a:rPr lang="de-DE" sz="3100" dirty="0" smtClean="0"/>
              <a:t>Nachmittag</a:t>
            </a:r>
            <a:br>
              <a:rPr lang="de-DE" sz="3100" dirty="0" smtClean="0"/>
            </a:br>
            <a:r>
              <a:rPr lang="de-DE" sz="3100" dirty="0" smtClean="0"/>
              <a:t>anschließend </a:t>
            </a:r>
            <a:r>
              <a:rPr lang="de-DE" sz="3100" dirty="0"/>
              <a:t>Themenarbeit in Projekten (</a:t>
            </a:r>
            <a:r>
              <a:rPr lang="de-DE" sz="3100" dirty="0" err="1"/>
              <a:t>TiP</a:t>
            </a:r>
            <a:r>
              <a:rPr lang="de-DE" sz="3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7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Mittagsband</a:t>
            </a:r>
            <a:endParaRPr lang="de-DE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77334" y="1823887"/>
            <a:ext cx="8596668" cy="42848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 smtClean="0"/>
              <a:t>Bewegungsangebot </a:t>
            </a:r>
            <a:r>
              <a:rPr lang="de-DE" sz="2200" dirty="0"/>
              <a:t>drinnen und draußen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Rückzug und Entspannung im Ruheraum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Spielen im „Spielzimmer“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Lesen im Ruheraum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„Lernen Plus“ / Wochenplanarbeit im Arbeitsraum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/>
              <a:t>Bastelangebote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sz="3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043" y="2349169"/>
            <a:ext cx="2499713" cy="3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12" y="114300"/>
            <a:ext cx="8908774" cy="1320800"/>
          </a:xfrm>
        </p:spPr>
        <p:txBody>
          <a:bodyPr>
            <a:normAutofit fontScale="90000"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Lernplan für zu Hause </a:t>
            </a:r>
            <a:b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und den Unterricht</a:t>
            </a:r>
            <a:b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3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Klasse 3 und 4</a:t>
            </a:r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18" y="2195604"/>
            <a:ext cx="4163484" cy="440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83" y="1087403"/>
            <a:ext cx="4417762" cy="5516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7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017" y="114300"/>
            <a:ext cx="8532683" cy="1320800"/>
          </a:xfrm>
        </p:spPr>
        <p:txBody>
          <a:bodyPr>
            <a:normAutofit fontScale="90000"/>
          </a:bodyPr>
          <a:lstStyle/>
          <a:p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Lernplan für zu Hause </a:t>
            </a:r>
            <a:b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und den Unterricht </a:t>
            </a:r>
            <a:r>
              <a:rPr lang="de-DE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Klasse 1 </a:t>
            </a:r>
            <a:r>
              <a:rPr lang="de-DE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698140"/>
            <a:ext cx="7308856" cy="4997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09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018" y="304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de-DE" sz="5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TiP</a:t>
            </a:r>
            <a: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31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Themenarbeit in Projekten</a:t>
            </a:r>
            <a:endParaRPr lang="de-DE" sz="3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45" y="84318"/>
            <a:ext cx="2148818" cy="1050564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77334" y="1823887"/>
            <a:ext cx="9381066" cy="4284813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Garten und Kochen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Englisch Klasse 1 </a:t>
            </a:r>
            <a:r>
              <a:rPr lang="de-DE" sz="3100" dirty="0" smtClean="0"/>
              <a:t>und 2</a:t>
            </a:r>
            <a:endParaRPr lang="de-DE" sz="31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Holzwerkstatt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Spiele drinnen und draußen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Lego Education und </a:t>
            </a:r>
            <a:r>
              <a:rPr lang="de-DE" sz="3100" dirty="0" err="1"/>
              <a:t>Robo</a:t>
            </a:r>
            <a:r>
              <a:rPr lang="de-DE" sz="3100" dirty="0"/>
              <a:t> Wunderkind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Kids Club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Musikalisches Forschen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Computer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 err="1"/>
              <a:t>Let`s</a:t>
            </a:r>
            <a:r>
              <a:rPr lang="de-DE" sz="3100" dirty="0"/>
              <a:t> </a:t>
            </a:r>
            <a:r>
              <a:rPr lang="de-DE" sz="3100" dirty="0" err="1"/>
              <a:t>dance</a:t>
            </a:r>
            <a:endParaRPr lang="de-DE" sz="31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Rund um das Lesen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Reif für die Insel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Tennis und Tischtennis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Wir gehen dann mal raus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Tiere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Entdecker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Kunstwerkstatt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100" dirty="0"/>
              <a:t>Sportspiele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sz="31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012" y="3048000"/>
            <a:ext cx="3986265" cy="34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268</Words>
  <Application>Microsoft Office PowerPoint</Application>
  <PresentationFormat>Breitbild</PresentationFormat>
  <Paragraphs>81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Facette</vt:lpstr>
      <vt:lpstr>Gesetzliche Ganztagsschule  in Wahlform</vt:lpstr>
      <vt:lpstr>Albert Einstein</vt:lpstr>
      <vt:lpstr>Bildungskonzept der Schule</vt:lpstr>
      <vt:lpstr>Leitbild der Wunnensteinschule</vt:lpstr>
      <vt:lpstr>Organisationsstruktur</vt:lpstr>
      <vt:lpstr>Mittagsband</vt:lpstr>
      <vt:lpstr>Lernplan für zu Hause  und den Unterricht in Klasse 3 und 4</vt:lpstr>
      <vt:lpstr>Lernplan für zu Hause  und den Unterricht in Klasse 1 und 2 </vt:lpstr>
      <vt:lpstr>TiP Themenarbeit in Projekten</vt:lpstr>
      <vt:lpstr>Rhythmisierung</vt:lpstr>
      <vt:lpstr>Pädagogische Gestaltungselemente</vt:lpstr>
      <vt:lpstr>Impressionen aus der GTS</vt:lpstr>
      <vt:lpstr>PowerPoint-Präsentation</vt:lpstr>
      <vt:lpstr>Besuchen Sie auf unserer Homepage www.Wunnensteinschule.de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Anwender</cp:lastModifiedBy>
  <cp:revision>26</cp:revision>
  <cp:lastPrinted>2024-01-22T07:48:20Z</cp:lastPrinted>
  <dcterms:created xsi:type="dcterms:W3CDTF">2022-01-24T18:09:17Z</dcterms:created>
  <dcterms:modified xsi:type="dcterms:W3CDTF">2024-01-25T07:28:00Z</dcterms:modified>
</cp:coreProperties>
</file>